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collector-classic/android/collect-data/quick-reference.htm" TargetMode="External"/><Relationship Id="rId2" Type="http://schemas.openxmlformats.org/officeDocument/2006/relationships/hyperlink" Target="https://doc.arcgis.com/en/collector/iphone/help/quick-reference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BIOL4P05  </a:t>
            </a:r>
            <a:br>
              <a:rPr lang="en-US" dirty="0" smtClean="0"/>
            </a:br>
            <a:r>
              <a:rPr lang="en-US" dirty="0" smtClean="0"/>
              <a:t>Collector for ArcGIS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Sharon Janzen, MDGL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" b="6478"/>
          <a:stretch/>
        </p:blipFill>
        <p:spPr>
          <a:xfrm>
            <a:off x="3236869" y="694945"/>
            <a:ext cx="2658437" cy="4983480"/>
          </a:xfrm>
        </p:spPr>
      </p:pic>
      <p:sp>
        <p:nvSpPr>
          <p:cNvPr id="5" name="TextBox 4"/>
          <p:cNvSpPr txBox="1"/>
          <p:nvPr/>
        </p:nvSpPr>
        <p:spPr>
          <a:xfrm>
            <a:off x="1017422" y="340892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Enter values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>
            <a:off x="2596896" y="2002536"/>
            <a:ext cx="402336" cy="3182112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355415">
            <a:off x="4660866" y="4901184"/>
            <a:ext cx="2121408" cy="219456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5615" y="4142704"/>
            <a:ext cx="221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capture a photo,</a:t>
            </a:r>
          </a:p>
          <a:p>
            <a:r>
              <a:rPr lang="en-US" dirty="0" smtClean="0"/>
              <a:t>Click paperclip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7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" b="6244"/>
          <a:stretch/>
        </p:blipFill>
        <p:spPr>
          <a:xfrm>
            <a:off x="1662657" y="960120"/>
            <a:ext cx="2550153" cy="47914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33" y="704086"/>
            <a:ext cx="2550153" cy="5383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326" y="3026584"/>
            <a:ext cx="13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Camera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406640" y="4596304"/>
            <a:ext cx="1992573" cy="780368"/>
            <a:chOff x="7406640" y="4596304"/>
            <a:chExt cx="1992573" cy="780368"/>
          </a:xfrm>
        </p:grpSpPr>
        <p:sp>
          <p:nvSpPr>
            <p:cNvPr id="7" name="TextBox 6"/>
            <p:cNvSpPr txBox="1"/>
            <p:nvPr/>
          </p:nvSpPr>
          <p:spPr>
            <a:xfrm>
              <a:off x="7991071" y="4596304"/>
              <a:ext cx="14081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Snap Photo,</a:t>
              </a:r>
            </a:p>
            <a:p>
              <a:pPr algn="ctr"/>
              <a:r>
                <a:rPr lang="en-US" dirty="0" smtClean="0"/>
                <a:t>Tap OK</a:t>
              </a:r>
              <a:endParaRPr lang="en-US" dirty="0"/>
            </a:p>
          </p:txBody>
        </p:sp>
        <p:sp>
          <p:nvSpPr>
            <p:cNvPr id="8" name="Right Arrow 7"/>
            <p:cNvSpPr/>
            <p:nvPr/>
          </p:nvSpPr>
          <p:spPr>
            <a:xfrm rot="9258711">
              <a:off x="7406640" y="5093208"/>
              <a:ext cx="786384" cy="283464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0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" b="6263"/>
          <a:stretch/>
        </p:blipFill>
        <p:spPr>
          <a:xfrm>
            <a:off x="3172969" y="758953"/>
            <a:ext cx="2749770" cy="5148072"/>
          </a:xfrm>
        </p:spPr>
      </p:pic>
      <p:sp>
        <p:nvSpPr>
          <p:cNvPr id="5" name="TextBox 4"/>
          <p:cNvSpPr txBox="1"/>
          <p:nvPr/>
        </p:nvSpPr>
        <p:spPr>
          <a:xfrm>
            <a:off x="6070638" y="566848"/>
            <a:ext cx="331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1. Tap map icon then</a:t>
            </a:r>
          </a:p>
          <a:p>
            <a:pPr algn="ctr"/>
            <a:r>
              <a:rPr lang="en-US" dirty="0" smtClean="0"/>
              <a:t>Zoom/pan or use GPS location</a:t>
            </a:r>
          </a:p>
          <a:p>
            <a:pPr algn="ctr"/>
            <a:r>
              <a:rPr lang="en-US" dirty="0" smtClean="0"/>
              <a:t> and tap to plot the point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10484356">
            <a:off x="4692633" y="749368"/>
            <a:ext cx="1701281" cy="216928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619" y="714650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Tap checkmark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" b="6282"/>
          <a:stretch/>
        </p:blipFill>
        <p:spPr>
          <a:xfrm>
            <a:off x="2423160" y="583963"/>
            <a:ext cx="2950939" cy="5524230"/>
          </a:xfrm>
        </p:spPr>
      </p:pic>
      <p:sp>
        <p:nvSpPr>
          <p:cNvPr id="6" name="TextBox 5"/>
          <p:cNvSpPr txBox="1"/>
          <p:nvPr/>
        </p:nvSpPr>
        <p:spPr>
          <a:xfrm>
            <a:off x="5657563" y="5295794"/>
            <a:ext cx="346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edit/delete feature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323505">
            <a:off x="5239512" y="5431536"/>
            <a:ext cx="457200" cy="182880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323505">
            <a:off x="4759004" y="4689237"/>
            <a:ext cx="915810" cy="186149"/>
          </a:xfrm>
          <a:prstGeom prst="rightArrow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57563" y="4510262"/>
            <a:ext cx="337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here to see list of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7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Reference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doc.arcgis.com/en/collector/iphone/help/quick-reference.htm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doc.arcgis.com/en/collector-classic/android/collect-data/quick-reference.htm</a:t>
            </a:r>
            <a:endParaRPr lang="en-US" dirty="0" smtClean="0"/>
          </a:p>
          <a:p>
            <a:r>
              <a:rPr lang="en-US" dirty="0"/>
              <a:t>OR </a:t>
            </a:r>
            <a:r>
              <a:rPr lang="en-US" dirty="0" smtClean="0"/>
              <a:t>Google </a:t>
            </a:r>
            <a:r>
              <a:rPr lang="en-US" dirty="0"/>
              <a:t>“Collector for </a:t>
            </a:r>
            <a:r>
              <a:rPr lang="en-US" dirty="0" smtClean="0"/>
              <a:t>ArcGIS </a:t>
            </a:r>
            <a:r>
              <a:rPr lang="en-US" dirty="0"/>
              <a:t>quick </a:t>
            </a:r>
            <a:r>
              <a:rPr lang="en-US" dirty="0" smtClean="0"/>
              <a:t>reference”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u="sng" dirty="0" smtClean="0"/>
              <a:t>arcgis.com/home/signin.html</a:t>
            </a:r>
          </a:p>
          <a:p>
            <a:r>
              <a:rPr lang="en-US" dirty="0" smtClean="0"/>
              <a:t>Sign in using the credentials sent to you</a:t>
            </a:r>
          </a:p>
          <a:p>
            <a:endParaRPr lang="en-US" dirty="0"/>
          </a:p>
          <a:p>
            <a:r>
              <a:rPr lang="en-US" dirty="0" smtClean="0"/>
              <a:t>On your mobile device, download </a:t>
            </a:r>
            <a:r>
              <a:rPr lang="en-US" b="1" i="1" dirty="0" smtClean="0"/>
              <a:t>Collector for ArcGIS</a:t>
            </a:r>
          </a:p>
          <a:p>
            <a:r>
              <a:rPr lang="en-US" dirty="0" smtClean="0"/>
              <a:t>You will be prompted to sign in using your ArcGIS Online credentials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6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Collector for ArcGIS?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mobile app is ideal for collecting data in the field then seamlessly integrate collected data to ArcGIS mapping software.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05" y="3128301"/>
            <a:ext cx="29813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2" b="6646"/>
          <a:stretch/>
        </p:blipFill>
        <p:spPr>
          <a:xfrm>
            <a:off x="3172969" y="576072"/>
            <a:ext cx="2722338" cy="5084064"/>
          </a:xfrm>
        </p:spPr>
      </p:pic>
      <p:sp>
        <p:nvSpPr>
          <p:cNvPr id="5" name="Right Arrow 4"/>
          <p:cNvSpPr/>
          <p:nvPr/>
        </p:nvSpPr>
        <p:spPr>
          <a:xfrm>
            <a:off x="1709928" y="1819656"/>
            <a:ext cx="1362456" cy="28346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09544" y="2587752"/>
            <a:ext cx="2642616" cy="2706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5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2" b="6374"/>
          <a:stretch/>
        </p:blipFill>
        <p:spPr>
          <a:xfrm>
            <a:off x="3193555" y="649225"/>
            <a:ext cx="2701751" cy="5029200"/>
          </a:xfrm>
        </p:spPr>
      </p:pic>
      <p:sp>
        <p:nvSpPr>
          <p:cNvPr id="5" name="Right Arrow 4"/>
          <p:cNvSpPr/>
          <p:nvPr/>
        </p:nvSpPr>
        <p:spPr>
          <a:xfrm rot="10800000">
            <a:off x="5349240" y="5404104"/>
            <a:ext cx="1362456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58649" y="533373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Bookmarks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5666232" y="2472667"/>
            <a:ext cx="551688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17920" y="2402300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location</a:t>
            </a:r>
            <a:endParaRPr lang="en-US" dirty="0"/>
          </a:p>
        </p:txBody>
      </p:sp>
      <p:sp>
        <p:nvSpPr>
          <p:cNvPr id="2" name="Left Brace 1"/>
          <p:cNvSpPr/>
          <p:nvPr/>
        </p:nvSpPr>
        <p:spPr>
          <a:xfrm>
            <a:off x="2843784" y="1078992"/>
            <a:ext cx="349771" cy="4160520"/>
          </a:xfrm>
          <a:prstGeom prst="lef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62288" y="2974586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b="6652"/>
          <a:stretch/>
        </p:blipFill>
        <p:spPr>
          <a:xfrm>
            <a:off x="3241201" y="713233"/>
            <a:ext cx="2654106" cy="4956048"/>
          </a:xfrm>
        </p:spPr>
      </p:pic>
      <p:sp>
        <p:nvSpPr>
          <p:cNvPr id="3" name="Right Arrow 2"/>
          <p:cNvSpPr/>
          <p:nvPr/>
        </p:nvSpPr>
        <p:spPr>
          <a:xfrm>
            <a:off x="2618131" y="2359152"/>
            <a:ext cx="623070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5443" y="2288786"/>
            <a:ext cx="16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Tap bookmark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6399"/>
          <a:stretch/>
        </p:blipFill>
        <p:spPr>
          <a:xfrm>
            <a:off x="3072384" y="414400"/>
            <a:ext cx="2964881" cy="5538343"/>
          </a:xfrm>
        </p:spPr>
      </p:pic>
    </p:spTree>
    <p:extLst>
      <p:ext uri="{BB962C8B-B14F-4D97-AF65-F5344CB8AC3E}">
        <p14:creationId xmlns:p14="http://schemas.microsoft.com/office/powerpoint/2010/main" val="123148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" b="6305"/>
          <a:stretch/>
        </p:blipFill>
        <p:spPr>
          <a:xfrm>
            <a:off x="3232539" y="704089"/>
            <a:ext cx="2662768" cy="4983480"/>
          </a:xfrm>
        </p:spPr>
      </p:pic>
      <p:sp>
        <p:nvSpPr>
          <p:cNvPr id="5" name="TextBox 4"/>
          <p:cNvSpPr txBox="1"/>
          <p:nvPr/>
        </p:nvSpPr>
        <p:spPr>
          <a:xfrm>
            <a:off x="868680" y="1051560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Zoom in by pinching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20656276">
            <a:off x="2918461" y="5576361"/>
            <a:ext cx="961329" cy="2683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2084" y="5508763"/>
            <a:ext cx="197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 add a feature,</a:t>
            </a:r>
          </a:p>
          <a:p>
            <a:pPr algn="ctr"/>
            <a:r>
              <a:rPr lang="en-US" dirty="0" smtClean="0"/>
              <a:t>Tap 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 b="6390"/>
          <a:stretch/>
        </p:blipFill>
        <p:spPr>
          <a:xfrm>
            <a:off x="3200401" y="640081"/>
            <a:ext cx="2694906" cy="5038344"/>
          </a:xfrm>
        </p:spPr>
      </p:pic>
      <p:sp>
        <p:nvSpPr>
          <p:cNvPr id="3" name="TextBox 2"/>
          <p:cNvSpPr txBox="1"/>
          <p:nvPr/>
        </p:nvSpPr>
        <p:spPr>
          <a:xfrm>
            <a:off x="868680" y="105156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tree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2915</TotalTime>
  <Words>157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BIOL4P05   Collector for ArcGIS</vt:lpstr>
      <vt:lpstr>ArcGIS Online</vt:lpstr>
      <vt:lpstr>What is Collector for ArcGIS?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Reference Help</vt:lpstr>
    </vt:vector>
  </TitlesOfParts>
  <Company>Brock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BIOL4P05   Collector for ArcGIS</dc:title>
  <dc:creator>Sharon Janzen</dc:creator>
  <cp:lastModifiedBy>Sharon Janzen</cp:lastModifiedBy>
  <cp:revision>13</cp:revision>
  <dcterms:created xsi:type="dcterms:W3CDTF">2019-08-06T20:17:38Z</dcterms:created>
  <dcterms:modified xsi:type="dcterms:W3CDTF">2019-08-12T13:23:48Z</dcterms:modified>
</cp:coreProperties>
</file>